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326" r:id="rId2"/>
    <p:sldId id="327" r:id="rId3"/>
    <p:sldId id="328" r:id="rId4"/>
    <p:sldId id="329" r:id="rId5"/>
    <p:sldId id="330" r:id="rId6"/>
    <p:sldId id="331" r:id="rId7"/>
    <p:sldId id="332" r:id="rId8"/>
    <p:sldId id="333" r:id="rId9"/>
    <p:sldId id="336" r:id="rId10"/>
    <p:sldId id="337" r:id="rId11"/>
    <p:sldId id="338" r:id="rId12"/>
    <p:sldId id="334" r:id="rId13"/>
    <p:sldId id="335" r:id="rId14"/>
    <p:sldId id="339" r:id="rId15"/>
    <p:sldId id="340" r:id="rId16"/>
    <p:sldId id="341" r:id="rId17"/>
    <p:sldId id="342" r:id="rId18"/>
    <p:sldId id="343" r:id="rId19"/>
    <p:sldId id="344" r:id="rId20"/>
  </p:sldIdLst>
  <p:sldSz cx="12192000" cy="6858000"/>
  <p:notesSz cx="6858000" cy="994568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305F"/>
    <a:srgbClr val="293066"/>
    <a:srgbClr val="293070"/>
    <a:srgbClr val="294983"/>
    <a:srgbClr val="28C050"/>
    <a:srgbClr val="DF0000"/>
    <a:srgbClr val="007E9F"/>
    <a:srgbClr val="00719E"/>
    <a:srgbClr val="005A7E"/>
    <a:srgbClr val="0070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07" autoAdjust="0"/>
    <p:restoredTop sz="93714" autoAdjust="0"/>
  </p:normalViewPr>
  <p:slideViewPr>
    <p:cSldViewPr snapToGrid="0">
      <p:cViewPr varScale="1">
        <p:scale>
          <a:sx n="62" d="100"/>
          <a:sy n="62" d="100"/>
        </p:scale>
        <p:origin x="117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44" d="100"/>
        <a:sy n="144" d="100"/>
      </p:scale>
      <p:origin x="0" y="-5309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9F5F9B-AA45-445C-A4A7-6CD248EAA248}" type="datetimeFigureOut">
              <a:rPr kumimoji="1" lang="ja-JP" altLang="en-US" smtClean="0"/>
              <a:t>2022/10/26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786362"/>
            <a:ext cx="5486400" cy="391611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371240-DF6D-4CD0-8F83-463FC89B593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760063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371240-DF6D-4CD0-8F83-463FC89B5938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448163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1058319-72C6-4374-937E-7EA5F53BE6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EF0C9B49-5C8D-4D02-89B1-BB8FF79DBD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361F2AA-9DC3-40B6-871D-DBB1E453B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1545C-4854-47BE-A16E-FD8FB83DC19B}" type="datetimeFigureOut">
              <a:rPr kumimoji="1" lang="ja-JP" altLang="en-US" smtClean="0"/>
              <a:t>2022/10/26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C7AF98E-BFBF-4700-949D-DFA468C43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8EF2BE6-9AB6-42BE-9C36-7FABF55D2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9843E-6FE0-430F-B430-451CAAFE9BF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12628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934246B-81C3-44F9-B062-297AD29998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D302ECFD-F51F-4DC7-8480-6690C251FD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F5B1526-26C6-44D2-816F-5E2FDF000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1545C-4854-47BE-A16E-FD8FB83DC19B}" type="datetimeFigureOut">
              <a:rPr kumimoji="1" lang="ja-JP" altLang="en-US" smtClean="0"/>
              <a:t>2022/10/26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5545278-4B27-4C2C-BCF6-A72197B08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74ED0DE-1933-4E09-B9CF-98F769E48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9843E-6FE0-430F-B430-451CAAFE9BF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696039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89973598-157A-44B2-BE91-0AF1AF2D02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B9A51B57-CDFF-4F65-BDE7-EA826DD719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3BF13E3-EB34-4600-9ECD-23F13EA9F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1545C-4854-47BE-A16E-FD8FB83DC19B}" type="datetimeFigureOut">
              <a:rPr kumimoji="1" lang="ja-JP" altLang="en-US" smtClean="0"/>
              <a:t>2022/10/26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7E8E099-9E04-49A3-9830-F9467730B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CA41B32-E2F3-477D-86C1-EAF47700C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9843E-6FE0-430F-B430-451CAAFE9BF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171360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C80FEBA-41E4-42B5-B76E-4ADAC4F65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6A63AC3-E921-48FA-AD5E-889127C9B2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07D6182-9E1B-4C37-8899-9FE9ED891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1545C-4854-47BE-A16E-FD8FB83DC19B}" type="datetimeFigureOut">
              <a:rPr kumimoji="1" lang="ja-JP" altLang="en-US" smtClean="0"/>
              <a:t>2022/10/26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153D90C3-62B6-4FB5-A811-4B80CAAC4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39301F7-4F62-4C52-9312-EB1002531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9843E-6FE0-430F-B430-451CAAFE9BF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8016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C60DEEF-875A-4CDA-BDB2-9D9B15BB5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2A06B45-D6DB-4982-9E3C-0B7175256C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70AC2CD-15DF-410F-8F46-461579C42B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1545C-4854-47BE-A16E-FD8FB83DC19B}" type="datetimeFigureOut">
              <a:rPr kumimoji="1" lang="ja-JP" altLang="en-US" smtClean="0"/>
              <a:t>2022/10/26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AD17891-082F-4C9F-8822-A6EF5A88D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0C30693-3E31-4449-9BC9-F937D65D7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9843E-6FE0-430F-B430-451CAAFE9BF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02349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48A0538-CF24-4E90-8A68-5E3590EDA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AC31BD9-6196-48C3-B759-9931196B5F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35CCB6DC-D671-45B5-8944-8CC1BD7B94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4AF500F8-A3F8-401E-8C71-A16402EE2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1545C-4854-47BE-A16E-FD8FB83DC19B}" type="datetimeFigureOut">
              <a:rPr kumimoji="1" lang="ja-JP" altLang="en-US" smtClean="0"/>
              <a:t>2022/10/26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E72DC2BD-5C89-4538-9E75-096AAA805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45CB9931-B046-44FA-82EE-C183E4FEB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9843E-6FE0-430F-B430-451CAAFE9BF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39876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B3F1B7E-95CD-48E4-A904-4CA2553C4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9A354972-6466-4C6D-9299-561852692E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8C99FF62-1F72-47C9-8E94-EC42E85280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79494E19-56A3-45B9-8ABA-DDCD485E09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A5A9082D-4D11-4BA6-BA8F-4F3AE54434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6468CB04-27D4-486C-BF6C-2C12C4917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1545C-4854-47BE-A16E-FD8FB83DC19B}" type="datetimeFigureOut">
              <a:rPr kumimoji="1" lang="ja-JP" altLang="en-US" smtClean="0"/>
              <a:t>2022/10/26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1E0AC745-54DF-4B95-A292-62E9D1F15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C2D3DA0F-8778-434E-8E1D-565535CAB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9843E-6FE0-430F-B430-451CAAFE9BF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732105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5BE8B58-9916-41B5-852B-97736D861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DB3F0673-77FB-4FF5-BEF1-2703545D8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1545C-4854-47BE-A16E-FD8FB83DC19B}" type="datetimeFigureOut">
              <a:rPr kumimoji="1" lang="ja-JP" altLang="en-US" smtClean="0"/>
              <a:t>2022/10/26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0AE24B40-A932-4F2C-98E0-C1055B7F3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E59BE9E4-2565-48C0-95AA-861C43AC7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9843E-6FE0-430F-B430-451CAAFE9BF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210852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4B0CC393-B1E1-4397-85B4-34D840064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1545C-4854-47BE-A16E-FD8FB83DC19B}" type="datetimeFigureOut">
              <a:rPr kumimoji="1" lang="ja-JP" altLang="en-US" smtClean="0"/>
              <a:t>2022/10/26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D7B9F024-69E6-4CE6-9566-4242FEB72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902321D-66B2-45D3-8A05-769CF0245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9843E-6FE0-430F-B430-451CAAFE9BF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72841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35F4766-4B95-40DA-9ECD-112E528AA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16E9EB9-BB85-4E91-84BC-4D89571CA7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D94B1E8B-530F-498B-9B0F-E43BC0F872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49655A0-83F2-441D-ABD3-01E9FDBE4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1545C-4854-47BE-A16E-FD8FB83DC19B}" type="datetimeFigureOut">
              <a:rPr kumimoji="1" lang="ja-JP" altLang="en-US" smtClean="0"/>
              <a:t>2022/10/26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33BBD23-3AA1-4FE6-9FCF-A295B5267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4D38DB86-9DD9-48D7-B424-2C4BFE40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9843E-6FE0-430F-B430-451CAAFE9BF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28102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22B7550-D4F0-4BBD-9591-4543850BC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E4D4F0E8-7493-4F6A-83AF-5F7357294A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E2FCDCE9-0782-4C75-9F22-3176B0AAC2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9E2E9EF8-0A4E-4B15-ABEC-E09FD2EC6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1545C-4854-47BE-A16E-FD8FB83DC19B}" type="datetimeFigureOut">
              <a:rPr kumimoji="1" lang="ja-JP" altLang="en-US" smtClean="0"/>
              <a:t>2022/10/26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04C62302-01F5-41D6-B7CC-306D51D85B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11F2477B-304E-4A98-9789-7F840D84B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9843E-6FE0-430F-B430-451CAAFE9BF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514043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8610C30C-F57A-461D-8D9E-B8FD8E8C4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FAF756B-8F52-4B4C-B0D4-E004331ADB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0810958-A645-48BD-B8B6-4F3054CE4E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A1545C-4854-47BE-A16E-FD8FB83DC19B}" type="datetimeFigureOut">
              <a:rPr kumimoji="1" lang="ja-JP" altLang="en-US" smtClean="0"/>
              <a:t>2022/10/26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9D38463-0A66-4D7E-9D06-280827312F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EC45B42-6C57-4841-9150-2691624206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09843E-6FE0-430F-B430-451CAAFE9BF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0883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グラフィカル ユーザー インターフェイス, Web サイト&#10;&#10;自動的に生成された説明">
            <a:extLst>
              <a:ext uri="{FF2B5EF4-FFF2-40B4-BE49-F238E27FC236}">
                <a16:creationId xmlns:a16="http://schemas.microsoft.com/office/drawing/2014/main" id="{2D83B7F9-BA6F-6CD0-9367-D4336FF13C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031" y="644497"/>
            <a:ext cx="6884897" cy="5569005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F86FAAD1-5E14-C9B7-FD2B-337B3B693BB9}"/>
              </a:ext>
            </a:extLst>
          </p:cNvPr>
          <p:cNvSpPr/>
          <p:nvPr/>
        </p:nvSpPr>
        <p:spPr>
          <a:xfrm>
            <a:off x="6651171" y="1741714"/>
            <a:ext cx="903515" cy="1132115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9775E058-FC54-7088-FFA8-A4C63F993ADD}"/>
              </a:ext>
            </a:extLst>
          </p:cNvPr>
          <p:cNvSpPr/>
          <p:nvPr/>
        </p:nvSpPr>
        <p:spPr>
          <a:xfrm>
            <a:off x="2177143" y="370113"/>
            <a:ext cx="7739743" cy="391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71698CF3-CFEC-07F2-6580-9E2DADCA6034}"/>
              </a:ext>
            </a:extLst>
          </p:cNvPr>
          <p:cNvSpPr/>
          <p:nvPr/>
        </p:nvSpPr>
        <p:spPr>
          <a:xfrm>
            <a:off x="2275114" y="557409"/>
            <a:ext cx="359229" cy="58107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00731862-0328-DF18-E6F5-574137A887FD}"/>
              </a:ext>
            </a:extLst>
          </p:cNvPr>
          <p:cNvSpPr/>
          <p:nvPr/>
        </p:nvSpPr>
        <p:spPr>
          <a:xfrm>
            <a:off x="2445031" y="6106885"/>
            <a:ext cx="7053943" cy="391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7D911D1D-979C-DC72-2E0D-7E82A73DB698}"/>
              </a:ext>
            </a:extLst>
          </p:cNvPr>
          <p:cNvSpPr/>
          <p:nvPr/>
        </p:nvSpPr>
        <p:spPr>
          <a:xfrm>
            <a:off x="9154885" y="370113"/>
            <a:ext cx="514005" cy="6270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C4F52934-1031-FE1A-E872-A8BDAF01AC4B}"/>
              </a:ext>
            </a:extLst>
          </p:cNvPr>
          <p:cNvSpPr/>
          <p:nvPr/>
        </p:nvSpPr>
        <p:spPr>
          <a:xfrm>
            <a:off x="7703700" y="6014356"/>
            <a:ext cx="1517369" cy="4844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26CDF5F8-B33F-516A-BEE1-3D7AA44DEEE4}"/>
              </a:ext>
            </a:extLst>
          </p:cNvPr>
          <p:cNvSpPr/>
          <p:nvPr/>
        </p:nvSpPr>
        <p:spPr>
          <a:xfrm>
            <a:off x="6641910" y="420218"/>
            <a:ext cx="2959289" cy="11321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CD4B4681-E51C-79FF-5058-7A66E680D5FB}"/>
              </a:ext>
            </a:extLst>
          </p:cNvPr>
          <p:cNvSpPr/>
          <p:nvPr/>
        </p:nvSpPr>
        <p:spPr>
          <a:xfrm>
            <a:off x="7934808" y="553085"/>
            <a:ext cx="2243336" cy="21683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416157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ジャック, 屋内, 座る, テーブル が含まれている画像&#10;&#10;自動的に生成された説明">
            <a:extLst>
              <a:ext uri="{FF2B5EF4-FFF2-40B4-BE49-F238E27FC236}">
                <a16:creationId xmlns:a16="http://schemas.microsoft.com/office/drawing/2014/main" id="{CE365351-111F-770A-437A-4F37B6C209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477" y="522839"/>
            <a:ext cx="4944332" cy="5812322"/>
          </a:xfrm>
          <a:prstGeom prst="rect">
            <a:avLst/>
          </a:prstGeom>
        </p:spPr>
      </p:pic>
      <p:pic>
        <p:nvPicPr>
          <p:cNvPr id="15" name="図 14" descr="電子機器, 座る, 荷物, スーツケース が含まれている画像&#10;&#10;自動的に生成された説明">
            <a:extLst>
              <a:ext uri="{FF2B5EF4-FFF2-40B4-BE49-F238E27FC236}">
                <a16:creationId xmlns:a16="http://schemas.microsoft.com/office/drawing/2014/main" id="{9DA81E6A-0DB8-A4CC-88C5-62614E8834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8629" y="3380283"/>
            <a:ext cx="3715416" cy="2954878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E1F03C35-E166-F84E-7E74-1A025AE682E5}"/>
              </a:ext>
            </a:extLst>
          </p:cNvPr>
          <p:cNvSpPr txBox="1"/>
          <p:nvPr/>
        </p:nvSpPr>
        <p:spPr>
          <a:xfrm>
            <a:off x="5589011" y="5965829"/>
            <a:ext cx="1322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>
                <a:solidFill>
                  <a:schemeClr val="bg1"/>
                </a:solidFill>
              </a:rPr>
              <a:t>＃</a:t>
            </a:r>
            <a:r>
              <a:rPr kumimoji="1" lang="en-US" altLang="ja-JP" b="1" dirty="0">
                <a:solidFill>
                  <a:schemeClr val="bg1"/>
                </a:solidFill>
              </a:rPr>
              <a:t>Mozu </a:t>
            </a:r>
            <a:r>
              <a:rPr kumimoji="1" lang="ja-JP" altLang="en-US" b="1" dirty="0">
                <a:solidFill>
                  <a:schemeClr val="bg1"/>
                </a:solidFill>
              </a:rPr>
              <a:t>展</a:t>
            </a:r>
            <a:endParaRPr lang="en-US" altLang="ja-JP" b="1" dirty="0">
              <a:solidFill>
                <a:schemeClr val="bg1"/>
              </a:solidFill>
            </a:endParaRPr>
          </a:p>
        </p:txBody>
      </p:sp>
      <p:pic>
        <p:nvPicPr>
          <p:cNvPr id="20" name="図 19" descr="屋内, テーブル, 部屋, ボックス が含まれている画像&#10;&#10;自動的に生成された説明">
            <a:extLst>
              <a:ext uri="{FF2B5EF4-FFF2-40B4-BE49-F238E27FC236}">
                <a16:creationId xmlns:a16="http://schemas.microsoft.com/office/drawing/2014/main" id="{1A9D8ACB-8B68-73EE-4C59-8416E3B781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8023" y="522839"/>
            <a:ext cx="3714810" cy="2786108"/>
          </a:xfrm>
          <a:prstGeom prst="rect">
            <a:avLst/>
          </a:prstGeom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1053BA5C-C1CC-BCEF-ABB6-28CDDC535B31}"/>
              </a:ext>
            </a:extLst>
          </p:cNvPr>
          <p:cNvSpPr txBox="1"/>
          <p:nvPr/>
        </p:nvSpPr>
        <p:spPr>
          <a:xfrm>
            <a:off x="9371325" y="5965829"/>
            <a:ext cx="1322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>
                <a:solidFill>
                  <a:schemeClr val="bg1"/>
                </a:solidFill>
              </a:rPr>
              <a:t>＃</a:t>
            </a:r>
            <a:r>
              <a:rPr kumimoji="1" lang="en-US" altLang="ja-JP" b="1" dirty="0">
                <a:solidFill>
                  <a:schemeClr val="bg1"/>
                </a:solidFill>
              </a:rPr>
              <a:t>Mozu </a:t>
            </a:r>
            <a:r>
              <a:rPr kumimoji="1" lang="ja-JP" altLang="en-US" b="1" dirty="0">
                <a:solidFill>
                  <a:schemeClr val="bg1"/>
                </a:solidFill>
              </a:rPr>
              <a:t>展</a:t>
            </a:r>
            <a:endParaRPr lang="en-US" altLang="ja-JP" b="1" dirty="0">
              <a:solidFill>
                <a:schemeClr val="bg1"/>
              </a:solidFill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1A805AB2-D2A3-0A5F-DFCD-102AE821ED6D}"/>
              </a:ext>
            </a:extLst>
          </p:cNvPr>
          <p:cNvSpPr txBox="1"/>
          <p:nvPr/>
        </p:nvSpPr>
        <p:spPr>
          <a:xfrm>
            <a:off x="9371325" y="2950501"/>
            <a:ext cx="1322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>
                <a:solidFill>
                  <a:schemeClr val="bg1"/>
                </a:solidFill>
              </a:rPr>
              <a:t>＃</a:t>
            </a:r>
            <a:r>
              <a:rPr kumimoji="1" lang="en-US" altLang="ja-JP" b="1" dirty="0">
                <a:solidFill>
                  <a:schemeClr val="bg1"/>
                </a:solidFill>
              </a:rPr>
              <a:t>Mozu </a:t>
            </a:r>
            <a:r>
              <a:rPr kumimoji="1" lang="ja-JP" altLang="en-US" b="1" dirty="0">
                <a:solidFill>
                  <a:schemeClr val="bg1"/>
                </a:solidFill>
              </a:rPr>
              <a:t>展</a:t>
            </a:r>
            <a:endParaRPr lang="en-US" altLang="ja-JP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4499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ーブル, 部屋 が含まれている画像&#10;&#10;自動的に生成された説明">
            <a:extLst>
              <a:ext uri="{FF2B5EF4-FFF2-40B4-BE49-F238E27FC236}">
                <a16:creationId xmlns:a16="http://schemas.microsoft.com/office/drawing/2014/main" id="{3546E338-BC36-E32A-B601-73B62CDF8A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716" y="1648918"/>
            <a:ext cx="5455575" cy="3560164"/>
          </a:xfrm>
          <a:prstGeom prst="rect">
            <a:avLst/>
          </a:prstGeom>
        </p:spPr>
      </p:pic>
      <p:pic>
        <p:nvPicPr>
          <p:cNvPr id="5" name="図 4" descr="壁に掛けられた看板&#10;&#10;中程度の精度で自動的に生成された説明">
            <a:extLst>
              <a:ext uri="{FF2B5EF4-FFF2-40B4-BE49-F238E27FC236}">
                <a16:creationId xmlns:a16="http://schemas.microsoft.com/office/drawing/2014/main" id="{A700A9CF-9BA5-609E-C094-D78A2EDC5E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104" y="1648918"/>
            <a:ext cx="4744936" cy="3560164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3D52AF8-6548-8584-1147-A0054404ABF3}"/>
              </a:ext>
            </a:extLst>
          </p:cNvPr>
          <p:cNvSpPr txBox="1"/>
          <p:nvPr/>
        </p:nvSpPr>
        <p:spPr>
          <a:xfrm>
            <a:off x="9942242" y="4839750"/>
            <a:ext cx="1322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>
                <a:solidFill>
                  <a:schemeClr val="bg1"/>
                </a:solidFill>
              </a:rPr>
              <a:t>＃</a:t>
            </a:r>
            <a:r>
              <a:rPr kumimoji="1" lang="en-US" altLang="ja-JP" b="1" dirty="0">
                <a:solidFill>
                  <a:schemeClr val="bg1"/>
                </a:solidFill>
              </a:rPr>
              <a:t>Mozu </a:t>
            </a:r>
            <a:r>
              <a:rPr kumimoji="1" lang="ja-JP" altLang="en-US" b="1" dirty="0">
                <a:solidFill>
                  <a:schemeClr val="bg1"/>
                </a:solidFill>
              </a:rPr>
              <a:t>展</a:t>
            </a:r>
            <a:endParaRPr lang="en-US" altLang="ja-JP" b="1" dirty="0">
              <a:solidFill>
                <a:schemeClr val="bg1"/>
              </a:solidFill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F411081-C1E7-EA5C-0366-40F0C9631C65}"/>
              </a:ext>
            </a:extLst>
          </p:cNvPr>
          <p:cNvSpPr txBox="1"/>
          <p:nvPr/>
        </p:nvSpPr>
        <p:spPr>
          <a:xfrm>
            <a:off x="5122493" y="4839750"/>
            <a:ext cx="1322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>
                <a:solidFill>
                  <a:schemeClr val="bg1"/>
                </a:solidFill>
              </a:rPr>
              <a:t>＃</a:t>
            </a:r>
            <a:r>
              <a:rPr kumimoji="1" lang="en-US" altLang="ja-JP" b="1" dirty="0">
                <a:solidFill>
                  <a:schemeClr val="bg1"/>
                </a:solidFill>
              </a:rPr>
              <a:t>Mozu </a:t>
            </a:r>
            <a:r>
              <a:rPr kumimoji="1" lang="ja-JP" altLang="en-US" b="1" dirty="0">
                <a:solidFill>
                  <a:schemeClr val="bg1"/>
                </a:solidFill>
              </a:rPr>
              <a:t>展</a:t>
            </a:r>
            <a:endParaRPr lang="en-US" altLang="ja-JP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8062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警察の車&#10;&#10;自動的に生成された説明">
            <a:extLst>
              <a:ext uri="{FF2B5EF4-FFF2-40B4-BE49-F238E27FC236}">
                <a16:creationId xmlns:a16="http://schemas.microsoft.com/office/drawing/2014/main" id="{C9B8BDBA-E871-3648-B7C4-105ACDA4F0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803" y="3376236"/>
            <a:ext cx="4688259" cy="3014430"/>
          </a:xfrm>
          <a:prstGeom prst="rect">
            <a:avLst/>
          </a:prstGeom>
        </p:spPr>
      </p:pic>
      <p:pic>
        <p:nvPicPr>
          <p:cNvPr id="5" name="図 4" descr="Cgで描かれたトラック&#10;&#10;低い精度で自動的に生成された説明">
            <a:extLst>
              <a:ext uri="{FF2B5EF4-FFF2-40B4-BE49-F238E27FC236}">
                <a16:creationId xmlns:a16="http://schemas.microsoft.com/office/drawing/2014/main" id="{1F42687A-A326-6826-BC81-26A951ED64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702" y="481771"/>
            <a:ext cx="4980036" cy="2947229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058407A-0763-0F0E-2054-C79AEC5AC8C8}"/>
              </a:ext>
            </a:extLst>
          </p:cNvPr>
          <p:cNvSpPr/>
          <p:nvPr/>
        </p:nvSpPr>
        <p:spPr>
          <a:xfrm>
            <a:off x="3002844" y="315686"/>
            <a:ext cx="772959" cy="62266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06A19E7-465F-06CC-4DC8-B3E46421D167}"/>
              </a:ext>
            </a:extLst>
          </p:cNvPr>
          <p:cNvSpPr/>
          <p:nvPr/>
        </p:nvSpPr>
        <p:spPr>
          <a:xfrm>
            <a:off x="3465524" y="3186339"/>
            <a:ext cx="5449494" cy="242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416732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食品, 光 が含まれている画像&#10;&#10;自動的に生成された説明">
            <a:extLst>
              <a:ext uri="{FF2B5EF4-FFF2-40B4-BE49-F238E27FC236}">
                <a16:creationId xmlns:a16="http://schemas.microsoft.com/office/drawing/2014/main" id="{54EEB070-C961-D6BD-051B-20A1FAB4F9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700" y="1347004"/>
            <a:ext cx="1960754" cy="4048515"/>
          </a:xfrm>
          <a:prstGeom prst="rect">
            <a:avLst/>
          </a:prstGeom>
        </p:spPr>
      </p:pic>
      <p:pic>
        <p:nvPicPr>
          <p:cNvPr id="7" name="図 6" descr="ジャック, 電子機器, プラグ, 電子レンジ が含まれている画像&#10;&#10;自動的に生成された説明">
            <a:extLst>
              <a:ext uri="{FF2B5EF4-FFF2-40B4-BE49-F238E27FC236}">
                <a16:creationId xmlns:a16="http://schemas.microsoft.com/office/drawing/2014/main" id="{C075CDBF-7076-9CAD-D4CF-99543E0900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454" y="1475958"/>
            <a:ext cx="5251710" cy="3798276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B625765D-50D7-000B-6F71-E0D549292A4D}"/>
              </a:ext>
            </a:extLst>
          </p:cNvPr>
          <p:cNvSpPr/>
          <p:nvPr/>
        </p:nvSpPr>
        <p:spPr>
          <a:xfrm>
            <a:off x="2436464" y="1023257"/>
            <a:ext cx="7716557" cy="5605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35260DB9-8729-73AE-9206-10BED36C793F}"/>
              </a:ext>
            </a:extLst>
          </p:cNvPr>
          <p:cNvSpPr/>
          <p:nvPr/>
        </p:nvSpPr>
        <p:spPr>
          <a:xfrm>
            <a:off x="2305836" y="5101787"/>
            <a:ext cx="7716557" cy="5605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2295EFC3-52D8-3939-7C27-93E383E0FBE7}"/>
              </a:ext>
            </a:extLst>
          </p:cNvPr>
          <p:cNvSpPr/>
          <p:nvPr/>
        </p:nvSpPr>
        <p:spPr>
          <a:xfrm>
            <a:off x="1892180" y="1233777"/>
            <a:ext cx="981650" cy="42772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05006C0-A3D6-D0BD-0010-08C1B534075F}"/>
              </a:ext>
            </a:extLst>
          </p:cNvPr>
          <p:cNvSpPr/>
          <p:nvPr/>
        </p:nvSpPr>
        <p:spPr>
          <a:xfrm>
            <a:off x="9715655" y="1303511"/>
            <a:ext cx="805230" cy="42772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E19F894C-E15E-6896-D02A-52662DAFEC19}"/>
              </a:ext>
            </a:extLst>
          </p:cNvPr>
          <p:cNvSpPr/>
          <p:nvPr/>
        </p:nvSpPr>
        <p:spPr>
          <a:xfrm>
            <a:off x="4479123" y="1303510"/>
            <a:ext cx="245277" cy="42772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977245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91A5E735-FE35-36CA-42C3-3130940CAD99}"/>
              </a:ext>
            </a:extLst>
          </p:cNvPr>
          <p:cNvSpPr/>
          <p:nvPr/>
        </p:nvSpPr>
        <p:spPr>
          <a:xfrm>
            <a:off x="4671716" y="1149178"/>
            <a:ext cx="5131214" cy="5131214"/>
          </a:xfrm>
          <a:prstGeom prst="rect">
            <a:avLst/>
          </a:prstGeom>
          <a:solidFill>
            <a:srgbClr val="29305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0D4D17F-C800-DCFC-572D-8FC0C8DD917C}"/>
              </a:ext>
            </a:extLst>
          </p:cNvPr>
          <p:cNvSpPr txBox="1"/>
          <p:nvPr/>
        </p:nvSpPr>
        <p:spPr>
          <a:xfrm>
            <a:off x="5094933" y="1313547"/>
            <a:ext cx="429155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600" b="1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Xserver</a:t>
            </a:r>
            <a:endParaRPr kumimoji="1" lang="ja-JP" altLang="en-US" sz="9600" b="1" dirty="0">
              <a:solidFill>
                <a:schemeClr val="bg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774CF96-FC6E-E4BE-10E5-6ADCE1001683}"/>
              </a:ext>
            </a:extLst>
          </p:cNvPr>
          <p:cNvSpPr txBox="1"/>
          <p:nvPr/>
        </p:nvSpPr>
        <p:spPr>
          <a:xfrm>
            <a:off x="4795972" y="2951371"/>
            <a:ext cx="488948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8000" b="1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WordPress</a:t>
            </a:r>
            <a:endParaRPr kumimoji="1" lang="ja-JP" altLang="en-US" sz="8000" b="1" dirty="0">
              <a:solidFill>
                <a:schemeClr val="bg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ED36278-80D1-00BE-67D8-D2F8FC40A842}"/>
              </a:ext>
            </a:extLst>
          </p:cNvPr>
          <p:cNvSpPr txBox="1"/>
          <p:nvPr/>
        </p:nvSpPr>
        <p:spPr>
          <a:xfrm>
            <a:off x="5864374" y="4342974"/>
            <a:ext cx="275267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9600" b="1" dirty="0">
                <a:solidFill>
                  <a:schemeClr val="bg1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.blog</a:t>
            </a:r>
            <a:endParaRPr kumimoji="1" lang="ja-JP" altLang="en-US" sz="9600" b="1" dirty="0">
              <a:solidFill>
                <a:schemeClr val="bg1"/>
              </a:solidFill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9F734E5F-C0F6-4DB5-86D7-F23FF3106A6B}"/>
              </a:ext>
            </a:extLst>
          </p:cNvPr>
          <p:cNvSpPr/>
          <p:nvPr/>
        </p:nvSpPr>
        <p:spPr>
          <a:xfrm>
            <a:off x="4783615" y="1264119"/>
            <a:ext cx="4889480" cy="488948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2536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13872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83452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41037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19577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44881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 descr="Cgで描かれたトラック&#10;&#10;低い精度で自動的に生成された説明">
            <a:extLst>
              <a:ext uri="{FF2B5EF4-FFF2-40B4-BE49-F238E27FC236}">
                <a16:creationId xmlns:a16="http://schemas.microsoft.com/office/drawing/2014/main" id="{57FEFE96-6680-5B95-4532-7E81EBB0B0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428" y="3429000"/>
            <a:ext cx="4550228" cy="2692865"/>
          </a:xfrm>
          <a:prstGeom prst="rect">
            <a:avLst/>
          </a:prstGeom>
        </p:spPr>
      </p:pic>
      <p:pic>
        <p:nvPicPr>
          <p:cNvPr id="13" name="図 12" descr="ジャック, 電子機器, プラグ, 電子レンジ が含まれている画像&#10;&#10;自動的に生成された説明">
            <a:extLst>
              <a:ext uri="{FF2B5EF4-FFF2-40B4-BE49-F238E27FC236}">
                <a16:creationId xmlns:a16="http://schemas.microsoft.com/office/drawing/2014/main" id="{5C6884AD-D88F-E8C9-8245-B72DC4CF8F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775" y="4719139"/>
            <a:ext cx="1885597" cy="1363750"/>
          </a:xfrm>
          <a:prstGeom prst="rect">
            <a:avLst/>
          </a:prstGeom>
        </p:spPr>
      </p:pic>
      <p:pic>
        <p:nvPicPr>
          <p:cNvPr id="7" name="図 6" descr="警察の車&#10;&#10;自動的に生成された説明">
            <a:extLst>
              <a:ext uri="{FF2B5EF4-FFF2-40B4-BE49-F238E27FC236}">
                <a16:creationId xmlns:a16="http://schemas.microsoft.com/office/drawing/2014/main" id="{AE9DE14C-690C-3F83-EE8B-E9EE71544D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3943" y="787010"/>
            <a:ext cx="4278086" cy="2750700"/>
          </a:xfrm>
          <a:prstGeom prst="rect">
            <a:avLst/>
          </a:prstGeom>
        </p:spPr>
      </p:pic>
      <p:pic>
        <p:nvPicPr>
          <p:cNvPr id="11" name="図 10" descr="食品, 光 が含まれている画像&#10;&#10;自動的に生成された説明">
            <a:extLst>
              <a:ext uri="{FF2B5EF4-FFF2-40B4-BE49-F238E27FC236}">
                <a16:creationId xmlns:a16="http://schemas.microsoft.com/office/drawing/2014/main" id="{8E991DB9-D45B-C522-0E0B-D820E9D6EF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884" y="787010"/>
            <a:ext cx="1860488" cy="384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4796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警察の車&#10;&#10;自動的に生成された説明">
            <a:extLst>
              <a:ext uri="{FF2B5EF4-FFF2-40B4-BE49-F238E27FC236}">
                <a16:creationId xmlns:a16="http://schemas.microsoft.com/office/drawing/2014/main" id="{9528E806-D80B-98A2-BD4B-EB02529397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34" y="1545335"/>
            <a:ext cx="5400084" cy="3472115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43816C33-3889-DECD-BA56-19501FC502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482" y="1545335"/>
            <a:ext cx="5297859" cy="3479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2219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屋内, テーブル, 座る, いっぱい が含まれている画像&#10;&#10;自動的に生成された説明">
            <a:extLst>
              <a:ext uri="{FF2B5EF4-FFF2-40B4-BE49-F238E27FC236}">
                <a16:creationId xmlns:a16="http://schemas.microsoft.com/office/drawing/2014/main" id="{01A511DE-5C0F-F3A6-93E2-DEF76BA89F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30" y="1310640"/>
            <a:ext cx="5316687" cy="4389120"/>
          </a:xfrm>
          <a:prstGeom prst="rect">
            <a:avLst/>
          </a:prstGeom>
        </p:spPr>
      </p:pic>
      <p:pic>
        <p:nvPicPr>
          <p:cNvPr id="7" name="図 6" descr="ダイアグラム が含まれている画像&#10;&#10;自動的に生成された説明">
            <a:extLst>
              <a:ext uri="{FF2B5EF4-FFF2-40B4-BE49-F238E27FC236}">
                <a16:creationId xmlns:a16="http://schemas.microsoft.com/office/drawing/2014/main" id="{7FE693EA-D225-B706-3715-C3D866CDBA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890" y="1310640"/>
            <a:ext cx="6257991" cy="4389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6820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食品, 光 が含まれている画像&#10;&#10;自動的に生成された説明">
            <a:extLst>
              <a:ext uri="{FF2B5EF4-FFF2-40B4-BE49-F238E27FC236}">
                <a16:creationId xmlns:a16="http://schemas.microsoft.com/office/drawing/2014/main" id="{CE967ED3-B57C-2E4D-9C8A-BED99F1B58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965" y="884420"/>
            <a:ext cx="2167096" cy="4474564"/>
          </a:xfrm>
          <a:prstGeom prst="rect">
            <a:avLst/>
          </a:prstGeom>
        </p:spPr>
      </p:pic>
      <p:pic>
        <p:nvPicPr>
          <p:cNvPr id="5" name="図 4" descr="文字の書かれた紙&#10;&#10;自動的に生成された説明">
            <a:extLst>
              <a:ext uri="{FF2B5EF4-FFF2-40B4-BE49-F238E27FC236}">
                <a16:creationId xmlns:a16="http://schemas.microsoft.com/office/drawing/2014/main" id="{5800C9C7-A92D-A631-4AA2-FB5B578008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060" y="884420"/>
            <a:ext cx="2167095" cy="4518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2172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プラスチック, 食品, バッグ, 表示 が含まれている画像&#10;&#10;自動的に生成された説明">
            <a:extLst>
              <a:ext uri="{FF2B5EF4-FFF2-40B4-BE49-F238E27FC236}">
                <a16:creationId xmlns:a16="http://schemas.microsoft.com/office/drawing/2014/main" id="{DD1B1EA3-F8A5-7B51-5189-853758EB68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095" y="1371600"/>
            <a:ext cx="4901784" cy="4130618"/>
          </a:xfrm>
          <a:prstGeom prst="rect">
            <a:avLst/>
          </a:prstGeom>
        </p:spPr>
      </p:pic>
      <p:pic>
        <p:nvPicPr>
          <p:cNvPr id="5" name="図 4" descr="座る, 小さい, 本, テーブル が含まれている画像&#10;&#10;自動的に生成された説明">
            <a:extLst>
              <a:ext uri="{FF2B5EF4-FFF2-40B4-BE49-F238E27FC236}">
                <a16:creationId xmlns:a16="http://schemas.microsoft.com/office/drawing/2014/main" id="{B75C7602-ECCA-8357-70BF-D1935B1AB8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2047" y="1371600"/>
            <a:ext cx="2943603" cy="413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7553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Cgで描かれたトラック&#10;&#10;低い精度で自動的に生成された説明">
            <a:extLst>
              <a:ext uri="{FF2B5EF4-FFF2-40B4-BE49-F238E27FC236}">
                <a16:creationId xmlns:a16="http://schemas.microsoft.com/office/drawing/2014/main" id="{B0068B07-A9BF-A80F-5395-44F3D8B751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63" y="1136527"/>
            <a:ext cx="5919020" cy="3502928"/>
          </a:xfrm>
          <a:prstGeom prst="rect">
            <a:avLst/>
          </a:prstGeom>
        </p:spPr>
      </p:pic>
      <p:pic>
        <p:nvPicPr>
          <p:cNvPr id="5" name="図 4" descr="車, 建物, ストリート, トラック が含まれている画像&#10;&#10;自動的に生成された説明">
            <a:extLst>
              <a:ext uri="{FF2B5EF4-FFF2-40B4-BE49-F238E27FC236}">
                <a16:creationId xmlns:a16="http://schemas.microsoft.com/office/drawing/2014/main" id="{235C7D25-4077-B8AA-6C5B-C3A3BB2B53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125" y="1295405"/>
            <a:ext cx="5724679" cy="3185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8552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エンジン, テーブル, 座る, 流し が含まれている画像&#10;&#10;自動的に生成された説明">
            <a:extLst>
              <a:ext uri="{FF2B5EF4-FFF2-40B4-BE49-F238E27FC236}">
                <a16:creationId xmlns:a16="http://schemas.microsoft.com/office/drawing/2014/main" id="{A0D266AE-F5E5-FB00-9991-16D28A1532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262" y="712032"/>
            <a:ext cx="7245246" cy="5433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7213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ジャック, 電子機器, プラグ, 電子レンジ が含まれている画像&#10;&#10;自動的に生成された説明">
            <a:extLst>
              <a:ext uri="{FF2B5EF4-FFF2-40B4-BE49-F238E27FC236}">
                <a16:creationId xmlns:a16="http://schemas.microsoft.com/office/drawing/2014/main" id="{A8729CCB-7EB0-440D-7007-58EEB7FEDE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387" y="1383128"/>
            <a:ext cx="5067566" cy="3665095"/>
          </a:xfrm>
          <a:prstGeom prst="rect">
            <a:avLst/>
          </a:prstGeom>
        </p:spPr>
      </p:pic>
      <p:pic>
        <p:nvPicPr>
          <p:cNvPr id="5" name="図 4" descr="テキスト が含まれている画像&#10;&#10;自動的に生成された説明">
            <a:extLst>
              <a:ext uri="{FF2B5EF4-FFF2-40B4-BE49-F238E27FC236}">
                <a16:creationId xmlns:a16="http://schemas.microsoft.com/office/drawing/2014/main" id="{7240FDB9-4CBD-6C42-104F-B04A8B433A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6121" y="1383128"/>
            <a:ext cx="3290328" cy="3668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1106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3206</TotalTime>
  <Words>20</Words>
  <Application>Microsoft Office PowerPoint</Application>
  <PresentationFormat>ワイド画面</PresentationFormat>
  <Paragraphs>9</Paragraphs>
  <Slides>19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19</vt:i4>
      </vt:variant>
    </vt:vector>
  </HeadingPairs>
  <TitlesOfParts>
    <vt:vector size="24" baseType="lpstr">
      <vt:lpstr>HGP創英角ｺﾞｼｯｸUB</vt:lpstr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石川 雅博</dc:creator>
  <cp:lastModifiedBy>石川 雅博</cp:lastModifiedBy>
  <cp:revision>282</cp:revision>
  <cp:lastPrinted>2022-06-03T00:59:25Z</cp:lastPrinted>
  <dcterms:created xsi:type="dcterms:W3CDTF">2022-03-28T07:18:52Z</dcterms:created>
  <dcterms:modified xsi:type="dcterms:W3CDTF">2022-10-26T08:44:35Z</dcterms:modified>
</cp:coreProperties>
</file>