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2F528F"/>
    <a:srgbClr val="800000"/>
    <a:srgbClr val="000099"/>
    <a:srgbClr val="0066CC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86" autoAdjust="0"/>
    <p:restoredTop sz="94660"/>
  </p:normalViewPr>
  <p:slideViewPr>
    <p:cSldViewPr snapToGrid="0">
      <p:cViewPr varScale="1">
        <p:scale>
          <a:sx n="73" d="100"/>
          <a:sy n="73" d="100"/>
        </p:scale>
        <p:origin x="24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058319-72C6-4374-937E-7EA5F53BE6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F0C9B49-5C8D-4D02-89B1-BB8FF79DBD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61F2AA-9DC3-40B6-871D-DBB1E453B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545C-4854-47BE-A16E-FD8FB83DC19B}" type="datetimeFigureOut">
              <a:rPr kumimoji="1" lang="ja-JP" altLang="en-US" smtClean="0"/>
              <a:t>2022/5/12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7AF98E-BFBF-4700-949D-DFA468C43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EF2BE6-9AB6-42BE-9C36-7FABF55D2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843E-6FE0-430F-B430-451CAAFE9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2628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34246B-81C3-44F9-B062-297AD2999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302ECFD-F51F-4DC7-8480-6690C251FD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5B1526-26C6-44D2-816F-5E2FDF000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545C-4854-47BE-A16E-FD8FB83DC19B}" type="datetimeFigureOut">
              <a:rPr kumimoji="1" lang="ja-JP" altLang="en-US" smtClean="0"/>
              <a:t>2022/5/12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545278-4B27-4C2C-BCF6-A72197B08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74ED0DE-1933-4E09-B9CF-98F769E48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843E-6FE0-430F-B430-451CAAFE9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603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9973598-157A-44B2-BE91-0AF1AF2D02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9A51B57-CDFF-4F65-BDE7-EA826DD719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BF13E3-EB34-4600-9ECD-23F13EA9F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545C-4854-47BE-A16E-FD8FB83DC19B}" type="datetimeFigureOut">
              <a:rPr kumimoji="1" lang="ja-JP" altLang="en-US" smtClean="0"/>
              <a:t>2022/5/12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7E8E099-9E04-49A3-9830-F9467730B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A41B32-E2F3-477D-86C1-EAF47700C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843E-6FE0-430F-B430-451CAAFE9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136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80FEBA-41E4-42B5-B76E-4ADAC4F65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6A63AC3-E921-48FA-AD5E-889127C9B2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07D6182-9E1B-4C37-8899-9FE9ED891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545C-4854-47BE-A16E-FD8FB83DC19B}" type="datetimeFigureOut">
              <a:rPr kumimoji="1" lang="ja-JP" altLang="en-US" smtClean="0"/>
              <a:t>2022/5/12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3D90C3-62B6-4FB5-A811-4B80CAAC4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39301F7-4F62-4C52-9312-EB1002531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843E-6FE0-430F-B430-451CAAFE9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016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60DEEF-875A-4CDA-BDB2-9D9B15BB5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2A06B45-D6DB-4982-9E3C-0B7175256C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70AC2CD-15DF-410F-8F46-461579C42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545C-4854-47BE-A16E-FD8FB83DC19B}" type="datetimeFigureOut">
              <a:rPr kumimoji="1" lang="ja-JP" altLang="en-US" smtClean="0"/>
              <a:t>2022/5/12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D17891-082F-4C9F-8822-A6EF5A88D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C30693-3E31-4449-9BC9-F937D65D7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843E-6FE0-430F-B430-451CAAFE9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23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8A0538-CF24-4E90-8A68-5E3590EDA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AC31BD9-6196-48C3-B759-9931196B5F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CCB6DC-D671-45B5-8944-8CC1BD7B9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AF500F8-A3F8-401E-8C71-A16402EE2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545C-4854-47BE-A16E-FD8FB83DC19B}" type="datetimeFigureOut">
              <a:rPr kumimoji="1" lang="ja-JP" altLang="en-US" smtClean="0"/>
              <a:t>2022/5/12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72DC2BD-5C89-4538-9E75-096AAA805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5CB9931-B046-44FA-82EE-C183E4FEB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843E-6FE0-430F-B430-451CAAFE9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9876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3F1B7E-95CD-48E4-A904-4CA2553C4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A354972-6466-4C6D-9299-561852692E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C99FF62-1F72-47C9-8E94-EC42E85280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9494E19-56A3-45B9-8ABA-DDCD485E09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5A9082D-4D11-4BA6-BA8F-4F3AE54434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468CB04-27D4-486C-BF6C-2C12C4917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545C-4854-47BE-A16E-FD8FB83DC19B}" type="datetimeFigureOut">
              <a:rPr kumimoji="1" lang="ja-JP" altLang="en-US" smtClean="0"/>
              <a:t>2022/5/12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E0AC745-54DF-4B95-A292-62E9D1F15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2D3DA0F-8778-434E-8E1D-565535CAB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843E-6FE0-430F-B430-451CAAFE9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3210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BE8B58-9916-41B5-852B-97736D861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B3F0673-77FB-4FF5-BEF1-2703545D8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545C-4854-47BE-A16E-FD8FB83DC19B}" type="datetimeFigureOut">
              <a:rPr kumimoji="1" lang="ja-JP" altLang="en-US" smtClean="0"/>
              <a:t>2022/5/12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AE24B40-A932-4F2C-98E0-C1055B7F3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59BE9E4-2565-48C0-95AA-861C43AC7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843E-6FE0-430F-B430-451CAAFE9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085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B0CC393-B1E1-4397-85B4-34D840064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545C-4854-47BE-A16E-FD8FB83DC19B}" type="datetimeFigureOut">
              <a:rPr kumimoji="1" lang="ja-JP" altLang="en-US" smtClean="0"/>
              <a:t>2022/5/12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7B9F024-69E6-4CE6-9566-4242FEB72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902321D-66B2-45D3-8A05-769CF0245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843E-6FE0-430F-B430-451CAAFE9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841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5F4766-4B95-40DA-9ECD-112E528AA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16E9EB9-BB85-4E91-84BC-4D89571CA7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94B1E8B-530F-498B-9B0F-E43BC0F872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49655A0-83F2-441D-ABD3-01E9FDBE4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545C-4854-47BE-A16E-FD8FB83DC19B}" type="datetimeFigureOut">
              <a:rPr kumimoji="1" lang="ja-JP" altLang="en-US" smtClean="0"/>
              <a:t>2022/5/12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33BBD23-3AA1-4FE6-9FCF-A295B5267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D38DB86-9DD9-48D7-B424-2C4BFE40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843E-6FE0-430F-B430-451CAAFE9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810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2B7550-D4F0-4BBD-9591-4543850BC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4D4F0E8-7493-4F6A-83AF-5F7357294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2FCDCE9-0782-4C75-9F22-3176B0AAC2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E2E9EF8-0A4E-4B15-ABEC-E09FD2EC6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545C-4854-47BE-A16E-FD8FB83DC19B}" type="datetimeFigureOut">
              <a:rPr kumimoji="1" lang="ja-JP" altLang="en-US" smtClean="0"/>
              <a:t>2022/5/12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4C62302-01F5-41D6-B7CC-306D51D85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1F2477B-304E-4A98-9789-7F840D84B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843E-6FE0-430F-B430-451CAAFE9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40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610C30C-F57A-461D-8D9E-B8FD8E8C4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FAF756B-8F52-4B4C-B0D4-E004331ADB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810958-A645-48BD-B8B6-4F3054CE4E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1545C-4854-47BE-A16E-FD8FB83DC19B}" type="datetimeFigureOut">
              <a:rPr kumimoji="1" lang="ja-JP" altLang="en-US" smtClean="0"/>
              <a:t>2022/5/12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D38463-0A66-4D7E-9D06-280827312F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C45B42-6C57-4841-9150-2691624206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9843E-6FE0-430F-B430-451CAAFE9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883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14B8EE3-C03F-7777-CEBB-9C22DC2E1945}"/>
              </a:ext>
            </a:extLst>
          </p:cNvPr>
          <p:cNvGrpSpPr/>
          <p:nvPr/>
        </p:nvGrpSpPr>
        <p:grpSpPr>
          <a:xfrm rot="1200000">
            <a:off x="4490011" y="302048"/>
            <a:ext cx="3777847" cy="6253903"/>
            <a:chOff x="4195721" y="350097"/>
            <a:chExt cx="3777847" cy="6253903"/>
          </a:xfrm>
        </p:grpSpPr>
        <p:sp>
          <p:nvSpPr>
            <p:cNvPr id="24" name="楕円 23">
              <a:extLst>
                <a:ext uri="{FF2B5EF4-FFF2-40B4-BE49-F238E27FC236}">
                  <a16:creationId xmlns:a16="http://schemas.microsoft.com/office/drawing/2014/main" id="{74DB162A-C325-449D-8BCF-A76BF6361129}"/>
                </a:ext>
              </a:extLst>
            </p:cNvPr>
            <p:cNvSpPr/>
            <p:nvPr/>
          </p:nvSpPr>
          <p:spPr>
            <a:xfrm>
              <a:off x="4195721" y="5873494"/>
              <a:ext cx="3768475" cy="730506"/>
            </a:xfrm>
            <a:prstGeom prst="ellipse">
              <a:avLst/>
            </a:prstGeom>
            <a:noFill/>
            <a:ln w="76200">
              <a:solidFill>
                <a:srgbClr val="8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楕円 21">
              <a:extLst>
                <a:ext uri="{FF2B5EF4-FFF2-40B4-BE49-F238E27FC236}">
                  <a16:creationId xmlns:a16="http://schemas.microsoft.com/office/drawing/2014/main" id="{D289EC54-8A2B-4AD0-BD18-E71996800989}"/>
                </a:ext>
              </a:extLst>
            </p:cNvPr>
            <p:cNvSpPr/>
            <p:nvPr/>
          </p:nvSpPr>
          <p:spPr>
            <a:xfrm>
              <a:off x="4203402" y="5821435"/>
              <a:ext cx="3768475" cy="730506"/>
            </a:xfrm>
            <a:prstGeom prst="ellipse">
              <a:avLst/>
            </a:prstGeom>
            <a:noFill/>
            <a:ln w="76200">
              <a:solidFill>
                <a:srgbClr val="8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円柱 22">
              <a:extLst>
                <a:ext uri="{FF2B5EF4-FFF2-40B4-BE49-F238E27FC236}">
                  <a16:creationId xmlns:a16="http://schemas.microsoft.com/office/drawing/2014/main" id="{CA6685FB-F86B-42CA-A4C0-5525E7AB7EC8}"/>
                </a:ext>
              </a:extLst>
            </p:cNvPr>
            <p:cNvSpPr/>
            <p:nvPr/>
          </p:nvSpPr>
          <p:spPr>
            <a:xfrm>
              <a:off x="4203402" y="3983601"/>
              <a:ext cx="3768475" cy="2548020"/>
            </a:xfrm>
            <a:prstGeom prst="can">
              <a:avLst>
                <a:gd name="adj" fmla="val 26809"/>
              </a:avLst>
            </a:prstGeom>
            <a:gradFill flip="none" rotWithShape="1">
              <a:gsLst>
                <a:gs pos="0">
                  <a:srgbClr val="A50021">
                    <a:shade val="30000"/>
                    <a:satMod val="115000"/>
                  </a:srgbClr>
                </a:gs>
                <a:gs pos="50000">
                  <a:srgbClr val="A50021">
                    <a:shade val="67500"/>
                    <a:satMod val="115000"/>
                  </a:srgbClr>
                </a:gs>
                <a:gs pos="100000">
                  <a:srgbClr val="A50021">
                    <a:shade val="100000"/>
                    <a:satMod val="115000"/>
                  </a:srgb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楕円 19">
              <a:extLst>
                <a:ext uri="{FF2B5EF4-FFF2-40B4-BE49-F238E27FC236}">
                  <a16:creationId xmlns:a16="http://schemas.microsoft.com/office/drawing/2014/main" id="{F39B3248-A51F-49D6-B2EF-D1E173D2B978}"/>
                </a:ext>
              </a:extLst>
            </p:cNvPr>
            <p:cNvSpPr/>
            <p:nvPr/>
          </p:nvSpPr>
          <p:spPr>
            <a:xfrm>
              <a:off x="4203402" y="4034401"/>
              <a:ext cx="3768475" cy="603928"/>
            </a:xfrm>
            <a:prstGeom prst="ellipse">
              <a:avLst/>
            </a:prstGeom>
            <a:noFill/>
            <a:ln w="76200">
              <a:solidFill>
                <a:srgbClr val="8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楕円 26">
              <a:extLst>
                <a:ext uri="{FF2B5EF4-FFF2-40B4-BE49-F238E27FC236}">
                  <a16:creationId xmlns:a16="http://schemas.microsoft.com/office/drawing/2014/main" id="{B341E291-79F5-4A5B-8AEC-53E5CB205806}"/>
                </a:ext>
              </a:extLst>
            </p:cNvPr>
            <p:cNvSpPr/>
            <p:nvPr/>
          </p:nvSpPr>
          <p:spPr>
            <a:xfrm>
              <a:off x="4203396" y="4080110"/>
              <a:ext cx="3768475" cy="603928"/>
            </a:xfrm>
            <a:prstGeom prst="ellipse">
              <a:avLst/>
            </a:prstGeom>
            <a:noFill/>
            <a:ln w="76200">
              <a:solidFill>
                <a:srgbClr val="8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柱 20">
              <a:extLst>
                <a:ext uri="{FF2B5EF4-FFF2-40B4-BE49-F238E27FC236}">
                  <a16:creationId xmlns:a16="http://schemas.microsoft.com/office/drawing/2014/main" id="{13F914AE-A40A-47E8-A7BC-DCF4D3793B23}"/>
                </a:ext>
              </a:extLst>
            </p:cNvPr>
            <p:cNvSpPr/>
            <p:nvPr/>
          </p:nvSpPr>
          <p:spPr>
            <a:xfrm>
              <a:off x="4203402" y="2216887"/>
              <a:ext cx="3768475" cy="2400616"/>
            </a:xfrm>
            <a:prstGeom prst="can">
              <a:avLst>
                <a:gd name="adj" fmla="val 26809"/>
              </a:avLst>
            </a:prstGeom>
            <a:gradFill flip="none" rotWithShape="1">
              <a:gsLst>
                <a:gs pos="0">
                  <a:srgbClr val="A50021">
                    <a:shade val="30000"/>
                    <a:satMod val="115000"/>
                  </a:srgbClr>
                </a:gs>
                <a:gs pos="50000">
                  <a:srgbClr val="A50021">
                    <a:shade val="67500"/>
                    <a:satMod val="115000"/>
                  </a:srgbClr>
                </a:gs>
                <a:gs pos="100000">
                  <a:srgbClr val="A50021">
                    <a:shade val="100000"/>
                    <a:satMod val="115000"/>
                  </a:srgb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楕円 18">
              <a:extLst>
                <a:ext uri="{FF2B5EF4-FFF2-40B4-BE49-F238E27FC236}">
                  <a16:creationId xmlns:a16="http://schemas.microsoft.com/office/drawing/2014/main" id="{59375B10-71C5-4DAC-BCC1-1032E509E9B7}"/>
                </a:ext>
              </a:extLst>
            </p:cNvPr>
            <p:cNvSpPr/>
            <p:nvPr/>
          </p:nvSpPr>
          <p:spPr>
            <a:xfrm>
              <a:off x="4203402" y="2209259"/>
              <a:ext cx="3768475" cy="603928"/>
            </a:xfrm>
            <a:prstGeom prst="ellipse">
              <a:avLst/>
            </a:prstGeom>
            <a:noFill/>
            <a:ln w="76200">
              <a:solidFill>
                <a:srgbClr val="8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楕円 24">
              <a:extLst>
                <a:ext uri="{FF2B5EF4-FFF2-40B4-BE49-F238E27FC236}">
                  <a16:creationId xmlns:a16="http://schemas.microsoft.com/office/drawing/2014/main" id="{7758FBE9-37D4-46E2-8329-F8EAE3336526}"/>
                </a:ext>
              </a:extLst>
            </p:cNvPr>
            <p:cNvSpPr/>
            <p:nvPr/>
          </p:nvSpPr>
          <p:spPr>
            <a:xfrm>
              <a:off x="4205093" y="2253273"/>
              <a:ext cx="3768475" cy="603928"/>
            </a:xfrm>
            <a:prstGeom prst="ellipse">
              <a:avLst/>
            </a:prstGeom>
            <a:noFill/>
            <a:ln w="76200">
              <a:solidFill>
                <a:srgbClr val="8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円柱 17">
              <a:extLst>
                <a:ext uri="{FF2B5EF4-FFF2-40B4-BE49-F238E27FC236}">
                  <a16:creationId xmlns:a16="http://schemas.microsoft.com/office/drawing/2014/main" id="{9D3B600B-E8AE-4DF5-9141-BAFB5ECC7648}"/>
                </a:ext>
              </a:extLst>
            </p:cNvPr>
            <p:cNvSpPr/>
            <p:nvPr/>
          </p:nvSpPr>
          <p:spPr>
            <a:xfrm>
              <a:off x="4203402" y="391745"/>
              <a:ext cx="3768475" cy="2400616"/>
            </a:xfrm>
            <a:prstGeom prst="can">
              <a:avLst>
                <a:gd name="adj" fmla="val 26809"/>
              </a:avLst>
            </a:prstGeom>
            <a:gradFill flip="none" rotWithShape="1">
              <a:gsLst>
                <a:gs pos="0">
                  <a:srgbClr val="A50021">
                    <a:shade val="30000"/>
                    <a:satMod val="115000"/>
                  </a:srgbClr>
                </a:gs>
                <a:gs pos="50000">
                  <a:srgbClr val="A50021">
                    <a:shade val="67500"/>
                    <a:satMod val="115000"/>
                  </a:srgbClr>
                </a:gs>
                <a:gs pos="100000">
                  <a:srgbClr val="A50021">
                    <a:shade val="100000"/>
                    <a:satMod val="115000"/>
                  </a:srgb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楕円 3">
              <a:extLst>
                <a:ext uri="{FF2B5EF4-FFF2-40B4-BE49-F238E27FC236}">
                  <a16:creationId xmlns:a16="http://schemas.microsoft.com/office/drawing/2014/main" id="{756B8230-534A-4A4E-AB97-E32005AB925A}"/>
                </a:ext>
              </a:extLst>
            </p:cNvPr>
            <p:cNvSpPr/>
            <p:nvPr/>
          </p:nvSpPr>
          <p:spPr>
            <a:xfrm>
              <a:off x="4203402" y="422983"/>
              <a:ext cx="3768475" cy="603928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50000">
                  <a:schemeClr val="bg1">
                    <a:lumMod val="85000"/>
                    <a:shade val="67500"/>
                    <a:satMod val="11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" name="楕円 4">
              <a:extLst>
                <a:ext uri="{FF2B5EF4-FFF2-40B4-BE49-F238E27FC236}">
                  <a16:creationId xmlns:a16="http://schemas.microsoft.com/office/drawing/2014/main" id="{F71ABBB5-E903-4FAC-AC60-FE88F2E3539A}"/>
                </a:ext>
              </a:extLst>
            </p:cNvPr>
            <p:cNvSpPr/>
            <p:nvPr/>
          </p:nvSpPr>
          <p:spPr>
            <a:xfrm>
              <a:off x="4203402" y="391745"/>
              <a:ext cx="3768475" cy="603928"/>
            </a:xfrm>
            <a:prstGeom prst="ellips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楕円 5">
              <a:extLst>
                <a:ext uri="{FF2B5EF4-FFF2-40B4-BE49-F238E27FC236}">
                  <a16:creationId xmlns:a16="http://schemas.microsoft.com/office/drawing/2014/main" id="{CFC90A52-7573-409C-B5D9-2F55592FA92B}"/>
                </a:ext>
              </a:extLst>
            </p:cNvPr>
            <p:cNvSpPr/>
            <p:nvPr/>
          </p:nvSpPr>
          <p:spPr>
            <a:xfrm>
              <a:off x="4203402" y="350097"/>
              <a:ext cx="3768475" cy="603928"/>
            </a:xfrm>
            <a:prstGeom prst="ellips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楕円 6">
              <a:extLst>
                <a:ext uri="{FF2B5EF4-FFF2-40B4-BE49-F238E27FC236}">
                  <a16:creationId xmlns:a16="http://schemas.microsoft.com/office/drawing/2014/main" id="{E900C1A6-3BA2-4574-B997-924FC58E031F}"/>
                </a:ext>
              </a:extLst>
            </p:cNvPr>
            <p:cNvSpPr/>
            <p:nvPr/>
          </p:nvSpPr>
          <p:spPr>
            <a:xfrm>
              <a:off x="4670245" y="620822"/>
              <a:ext cx="488335" cy="93713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95000"/>
                    <a:shade val="30000"/>
                    <a:satMod val="115000"/>
                  </a:schemeClr>
                </a:gs>
                <a:gs pos="50000">
                  <a:schemeClr val="bg1">
                    <a:lumMod val="95000"/>
                    <a:shade val="67500"/>
                    <a:satMod val="115000"/>
                  </a:schemeClr>
                </a:gs>
                <a:gs pos="100000">
                  <a:schemeClr val="bg1">
                    <a:lumMod val="95000"/>
                    <a:shade val="100000"/>
                    <a:satMod val="115000"/>
                  </a:schemeClr>
                </a:gs>
              </a:gsLst>
              <a:lin ang="0" scaled="1"/>
              <a:tileRect/>
            </a:gra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楕円 7">
              <a:extLst>
                <a:ext uri="{FF2B5EF4-FFF2-40B4-BE49-F238E27FC236}">
                  <a16:creationId xmlns:a16="http://schemas.microsoft.com/office/drawing/2014/main" id="{473A9347-B210-42B1-B421-4AF8288B3B12}"/>
                </a:ext>
              </a:extLst>
            </p:cNvPr>
            <p:cNvSpPr/>
            <p:nvPr/>
          </p:nvSpPr>
          <p:spPr>
            <a:xfrm>
              <a:off x="5220005" y="620822"/>
              <a:ext cx="488335" cy="93713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95000"/>
                    <a:shade val="30000"/>
                    <a:satMod val="115000"/>
                  </a:schemeClr>
                </a:gs>
                <a:gs pos="50000">
                  <a:schemeClr val="bg1">
                    <a:lumMod val="95000"/>
                    <a:shade val="67500"/>
                    <a:satMod val="115000"/>
                  </a:schemeClr>
                </a:gs>
                <a:gs pos="100000">
                  <a:schemeClr val="bg1">
                    <a:lumMod val="95000"/>
                    <a:shade val="100000"/>
                    <a:satMod val="115000"/>
                  </a:schemeClr>
                </a:gs>
              </a:gsLst>
              <a:lin ang="0" scaled="1"/>
              <a:tileRect/>
            </a:gra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楕円 8">
              <a:extLst>
                <a:ext uri="{FF2B5EF4-FFF2-40B4-BE49-F238E27FC236}">
                  <a16:creationId xmlns:a16="http://schemas.microsoft.com/office/drawing/2014/main" id="{DBE49934-5368-4828-80ED-0EF6CD857C9C}"/>
                </a:ext>
              </a:extLst>
            </p:cNvPr>
            <p:cNvSpPr/>
            <p:nvPr/>
          </p:nvSpPr>
          <p:spPr>
            <a:xfrm>
              <a:off x="5769766" y="620822"/>
              <a:ext cx="488335" cy="93713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95000"/>
                    <a:shade val="30000"/>
                    <a:satMod val="115000"/>
                  </a:schemeClr>
                </a:gs>
                <a:gs pos="50000">
                  <a:schemeClr val="bg1">
                    <a:lumMod val="95000"/>
                    <a:shade val="67500"/>
                    <a:satMod val="115000"/>
                  </a:schemeClr>
                </a:gs>
                <a:gs pos="100000">
                  <a:schemeClr val="bg1">
                    <a:lumMod val="95000"/>
                    <a:shade val="100000"/>
                    <a:satMod val="115000"/>
                  </a:schemeClr>
                </a:gs>
              </a:gsLst>
              <a:lin ang="0" scaled="1"/>
              <a:tileRect/>
            </a:gra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楕円 9">
              <a:extLst>
                <a:ext uri="{FF2B5EF4-FFF2-40B4-BE49-F238E27FC236}">
                  <a16:creationId xmlns:a16="http://schemas.microsoft.com/office/drawing/2014/main" id="{ADECB57C-CC6D-4834-8CB1-6DADDBDA0264}"/>
                </a:ext>
              </a:extLst>
            </p:cNvPr>
            <p:cNvSpPr/>
            <p:nvPr/>
          </p:nvSpPr>
          <p:spPr>
            <a:xfrm>
              <a:off x="6319527" y="620822"/>
              <a:ext cx="488335" cy="93713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95000"/>
                    <a:shade val="30000"/>
                    <a:satMod val="115000"/>
                  </a:schemeClr>
                </a:gs>
                <a:gs pos="50000">
                  <a:schemeClr val="bg1">
                    <a:lumMod val="95000"/>
                    <a:shade val="67500"/>
                    <a:satMod val="115000"/>
                  </a:schemeClr>
                </a:gs>
                <a:gs pos="100000">
                  <a:schemeClr val="bg1">
                    <a:lumMod val="95000"/>
                    <a:shade val="100000"/>
                    <a:satMod val="115000"/>
                  </a:schemeClr>
                </a:gs>
              </a:gsLst>
              <a:lin ang="0" scaled="1"/>
              <a:tileRect/>
            </a:gra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楕円 10">
              <a:extLst>
                <a:ext uri="{FF2B5EF4-FFF2-40B4-BE49-F238E27FC236}">
                  <a16:creationId xmlns:a16="http://schemas.microsoft.com/office/drawing/2014/main" id="{0C0E3150-2520-43AF-8A9B-980DD187FA51}"/>
                </a:ext>
              </a:extLst>
            </p:cNvPr>
            <p:cNvSpPr/>
            <p:nvPr/>
          </p:nvSpPr>
          <p:spPr>
            <a:xfrm>
              <a:off x="6869290" y="620822"/>
              <a:ext cx="488335" cy="93713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95000"/>
                    <a:shade val="30000"/>
                    <a:satMod val="115000"/>
                  </a:schemeClr>
                </a:gs>
                <a:gs pos="50000">
                  <a:schemeClr val="bg1">
                    <a:lumMod val="95000"/>
                    <a:shade val="67500"/>
                    <a:satMod val="115000"/>
                  </a:schemeClr>
                </a:gs>
                <a:gs pos="100000">
                  <a:schemeClr val="bg1">
                    <a:lumMod val="95000"/>
                    <a:shade val="100000"/>
                    <a:satMod val="115000"/>
                  </a:schemeClr>
                </a:gs>
              </a:gsLst>
              <a:lin ang="0" scaled="1"/>
              <a:tileRect/>
            </a:gra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楕円 11">
              <a:extLst>
                <a:ext uri="{FF2B5EF4-FFF2-40B4-BE49-F238E27FC236}">
                  <a16:creationId xmlns:a16="http://schemas.microsoft.com/office/drawing/2014/main" id="{458E91BA-F68D-43D0-A1BD-FEE140F9C1F4}"/>
                </a:ext>
              </a:extLst>
            </p:cNvPr>
            <p:cNvSpPr/>
            <p:nvPr/>
          </p:nvSpPr>
          <p:spPr>
            <a:xfrm>
              <a:off x="5269138" y="485458"/>
              <a:ext cx="488335" cy="93713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95000"/>
                    <a:shade val="30000"/>
                    <a:satMod val="115000"/>
                  </a:schemeClr>
                </a:gs>
                <a:gs pos="50000">
                  <a:schemeClr val="bg1">
                    <a:lumMod val="95000"/>
                    <a:shade val="67500"/>
                    <a:satMod val="115000"/>
                  </a:schemeClr>
                </a:gs>
                <a:gs pos="100000">
                  <a:schemeClr val="bg1">
                    <a:lumMod val="95000"/>
                    <a:shade val="100000"/>
                    <a:satMod val="115000"/>
                  </a:schemeClr>
                </a:gs>
              </a:gsLst>
              <a:lin ang="0" scaled="1"/>
              <a:tileRect/>
            </a:gra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楕円 12">
              <a:extLst>
                <a:ext uri="{FF2B5EF4-FFF2-40B4-BE49-F238E27FC236}">
                  <a16:creationId xmlns:a16="http://schemas.microsoft.com/office/drawing/2014/main" id="{6EC5B069-BA92-47A1-81E5-C32BF4C183E7}"/>
                </a:ext>
              </a:extLst>
            </p:cNvPr>
            <p:cNvSpPr/>
            <p:nvPr/>
          </p:nvSpPr>
          <p:spPr>
            <a:xfrm>
              <a:off x="5794330" y="485458"/>
              <a:ext cx="488335" cy="93713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95000"/>
                    <a:shade val="30000"/>
                    <a:satMod val="115000"/>
                  </a:schemeClr>
                </a:gs>
                <a:gs pos="50000">
                  <a:schemeClr val="bg1">
                    <a:lumMod val="95000"/>
                    <a:shade val="67500"/>
                    <a:satMod val="115000"/>
                  </a:schemeClr>
                </a:gs>
                <a:gs pos="100000">
                  <a:schemeClr val="bg1">
                    <a:lumMod val="95000"/>
                    <a:shade val="100000"/>
                    <a:satMod val="115000"/>
                  </a:schemeClr>
                </a:gs>
              </a:gsLst>
              <a:lin ang="0" scaled="1"/>
              <a:tileRect/>
            </a:gra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楕円 13">
              <a:extLst>
                <a:ext uri="{FF2B5EF4-FFF2-40B4-BE49-F238E27FC236}">
                  <a16:creationId xmlns:a16="http://schemas.microsoft.com/office/drawing/2014/main" id="{51226A44-C034-4B05-A382-55D4A343E6B4}"/>
                </a:ext>
              </a:extLst>
            </p:cNvPr>
            <p:cNvSpPr/>
            <p:nvPr/>
          </p:nvSpPr>
          <p:spPr>
            <a:xfrm>
              <a:off x="6319520" y="485458"/>
              <a:ext cx="488335" cy="93713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95000"/>
                    <a:shade val="30000"/>
                    <a:satMod val="115000"/>
                  </a:schemeClr>
                </a:gs>
                <a:gs pos="50000">
                  <a:schemeClr val="bg1">
                    <a:lumMod val="95000"/>
                    <a:shade val="67500"/>
                    <a:satMod val="115000"/>
                  </a:schemeClr>
                </a:gs>
                <a:gs pos="100000">
                  <a:schemeClr val="bg1">
                    <a:lumMod val="95000"/>
                    <a:shade val="100000"/>
                    <a:satMod val="115000"/>
                  </a:schemeClr>
                </a:gs>
              </a:gsLst>
              <a:lin ang="0" scaled="1"/>
              <a:tileRect/>
            </a:gra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 dirty="0"/>
            </a:p>
          </p:txBody>
        </p:sp>
        <p:sp>
          <p:nvSpPr>
            <p:cNvPr id="15" name="楕円 14">
              <a:extLst>
                <a:ext uri="{FF2B5EF4-FFF2-40B4-BE49-F238E27FC236}">
                  <a16:creationId xmlns:a16="http://schemas.microsoft.com/office/drawing/2014/main" id="{EDD53F77-ACD0-49ED-A7E7-9E198A889670}"/>
                </a:ext>
              </a:extLst>
            </p:cNvPr>
            <p:cNvSpPr/>
            <p:nvPr/>
          </p:nvSpPr>
          <p:spPr>
            <a:xfrm>
              <a:off x="5269138" y="764862"/>
              <a:ext cx="488335" cy="93713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95000"/>
                    <a:shade val="30000"/>
                    <a:satMod val="115000"/>
                  </a:schemeClr>
                </a:gs>
                <a:gs pos="50000">
                  <a:schemeClr val="bg1">
                    <a:lumMod val="95000"/>
                    <a:shade val="67500"/>
                    <a:satMod val="115000"/>
                  </a:schemeClr>
                </a:gs>
                <a:gs pos="100000">
                  <a:schemeClr val="bg1">
                    <a:lumMod val="95000"/>
                    <a:shade val="100000"/>
                    <a:satMod val="115000"/>
                  </a:schemeClr>
                </a:gs>
              </a:gsLst>
              <a:lin ang="0" scaled="1"/>
              <a:tileRect/>
            </a:gra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楕円 15">
              <a:extLst>
                <a:ext uri="{FF2B5EF4-FFF2-40B4-BE49-F238E27FC236}">
                  <a16:creationId xmlns:a16="http://schemas.microsoft.com/office/drawing/2014/main" id="{E5F7F23A-1AD1-4953-B61B-2B4FBF5038FF}"/>
                </a:ext>
              </a:extLst>
            </p:cNvPr>
            <p:cNvSpPr/>
            <p:nvPr/>
          </p:nvSpPr>
          <p:spPr>
            <a:xfrm>
              <a:off x="5794330" y="764862"/>
              <a:ext cx="488335" cy="93713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95000"/>
                    <a:shade val="30000"/>
                    <a:satMod val="115000"/>
                  </a:schemeClr>
                </a:gs>
                <a:gs pos="50000">
                  <a:schemeClr val="bg1">
                    <a:lumMod val="95000"/>
                    <a:shade val="67500"/>
                    <a:satMod val="115000"/>
                  </a:schemeClr>
                </a:gs>
                <a:gs pos="100000">
                  <a:schemeClr val="bg1">
                    <a:lumMod val="95000"/>
                    <a:shade val="100000"/>
                    <a:satMod val="115000"/>
                  </a:schemeClr>
                </a:gs>
              </a:gsLst>
              <a:lin ang="0" scaled="1"/>
              <a:tileRect/>
            </a:gra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楕円 16">
              <a:extLst>
                <a:ext uri="{FF2B5EF4-FFF2-40B4-BE49-F238E27FC236}">
                  <a16:creationId xmlns:a16="http://schemas.microsoft.com/office/drawing/2014/main" id="{4B6A2D88-5CE7-4DE5-867B-A6659D3D1CBD}"/>
                </a:ext>
              </a:extLst>
            </p:cNvPr>
            <p:cNvSpPr/>
            <p:nvPr/>
          </p:nvSpPr>
          <p:spPr>
            <a:xfrm>
              <a:off x="6319520" y="764862"/>
              <a:ext cx="488335" cy="93713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95000"/>
                    <a:shade val="30000"/>
                    <a:satMod val="115000"/>
                  </a:schemeClr>
                </a:gs>
                <a:gs pos="50000">
                  <a:schemeClr val="bg1">
                    <a:lumMod val="95000"/>
                    <a:shade val="67500"/>
                    <a:satMod val="115000"/>
                  </a:schemeClr>
                </a:gs>
                <a:gs pos="100000">
                  <a:schemeClr val="bg1">
                    <a:lumMod val="95000"/>
                    <a:shade val="100000"/>
                    <a:satMod val="115000"/>
                  </a:schemeClr>
                </a:gs>
              </a:gsLst>
              <a:lin ang="0" scaled="1"/>
              <a:tileRect/>
            </a:gra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 dirty="0"/>
            </a:p>
          </p:txBody>
        </p:sp>
        <p:sp>
          <p:nvSpPr>
            <p:cNvPr id="30" name="月 29">
              <a:extLst>
                <a:ext uri="{FF2B5EF4-FFF2-40B4-BE49-F238E27FC236}">
                  <a16:creationId xmlns:a16="http://schemas.microsoft.com/office/drawing/2014/main" id="{1790AA87-5836-4297-BD2B-A8730C9A2B62}"/>
                </a:ext>
              </a:extLst>
            </p:cNvPr>
            <p:cNvSpPr/>
            <p:nvPr/>
          </p:nvSpPr>
          <p:spPr>
            <a:xfrm rot="17443136" flipH="1">
              <a:off x="5887960" y="2648804"/>
              <a:ext cx="622511" cy="1560392"/>
            </a:xfrm>
            <a:prstGeom prst="moon">
              <a:avLst>
                <a:gd name="adj" fmla="val 87500"/>
              </a:avLst>
            </a:prstGeom>
            <a:noFill/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二等辺三角形 30">
              <a:extLst>
                <a:ext uri="{FF2B5EF4-FFF2-40B4-BE49-F238E27FC236}">
                  <a16:creationId xmlns:a16="http://schemas.microsoft.com/office/drawing/2014/main" id="{B1BB7830-60F3-4E6E-9B3B-7985A7BCD4D4}"/>
                </a:ext>
              </a:extLst>
            </p:cNvPr>
            <p:cNvSpPr/>
            <p:nvPr/>
          </p:nvSpPr>
          <p:spPr>
            <a:xfrm rot="1243136" flipH="1">
              <a:off x="6294606" y="2921764"/>
              <a:ext cx="118154" cy="263523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7341A2D7-58BD-4AA7-8426-ACC9D8D58688}"/>
                </a:ext>
              </a:extLst>
            </p:cNvPr>
            <p:cNvCxnSpPr>
              <a:cxnSpLocks/>
            </p:cNvCxnSpPr>
            <p:nvPr/>
          </p:nvCxnSpPr>
          <p:spPr>
            <a:xfrm rot="1243136" flipH="1">
              <a:off x="6108516" y="3068218"/>
              <a:ext cx="0" cy="1298030"/>
            </a:xfrm>
            <a:prstGeom prst="line">
              <a:avLst/>
            </a:prstGeom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アーチ 34">
              <a:extLst>
                <a:ext uri="{FF2B5EF4-FFF2-40B4-BE49-F238E27FC236}">
                  <a16:creationId xmlns:a16="http://schemas.microsoft.com/office/drawing/2014/main" id="{B631B82B-0061-4D2D-AA69-1F4B67BE8B6B}"/>
                </a:ext>
              </a:extLst>
            </p:cNvPr>
            <p:cNvSpPr/>
            <p:nvPr/>
          </p:nvSpPr>
          <p:spPr>
            <a:xfrm rot="11787262" flipH="1">
              <a:off x="5529941" y="4018261"/>
              <a:ext cx="417012" cy="409976"/>
            </a:xfrm>
            <a:prstGeom prst="blockArc">
              <a:avLst>
                <a:gd name="adj1" fmla="val 10800000"/>
                <a:gd name="adj2" fmla="val 21386404"/>
                <a:gd name="adj3" fmla="val 1907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12A5712A-AA6E-4BC4-884E-81F26F33792B}"/>
                </a:ext>
              </a:extLst>
            </p:cNvPr>
            <p:cNvSpPr txBox="1"/>
            <p:nvPr/>
          </p:nvSpPr>
          <p:spPr>
            <a:xfrm flipH="1">
              <a:off x="5152812" y="3499892"/>
              <a:ext cx="7619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i="1" dirty="0">
                  <a:solidFill>
                    <a:schemeClr val="bg1"/>
                  </a:solidFill>
                  <a:latin typeface="Amasis MT Pro Medium" panose="02040604050005020304" pitchFamily="18" charset="0"/>
                </a:rPr>
                <a:t>Ken</a:t>
              </a:r>
              <a:endParaRPr kumimoji="1" lang="ja-JP" altLang="en-US" sz="2400" b="1" i="1" dirty="0">
                <a:solidFill>
                  <a:schemeClr val="bg1"/>
                </a:solidFill>
                <a:latin typeface="Amasis MT Pro Medium" panose="02040604050005020304" pitchFamily="18" charset="0"/>
              </a:endParaRPr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96E475ED-D63B-488C-B9B2-51130CD128CB}"/>
                </a:ext>
              </a:extLst>
            </p:cNvPr>
            <p:cNvSpPr txBox="1"/>
            <p:nvPr/>
          </p:nvSpPr>
          <p:spPr>
            <a:xfrm flipH="1">
              <a:off x="5960771" y="3914669"/>
              <a:ext cx="8990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i="1" dirty="0">
                  <a:solidFill>
                    <a:schemeClr val="bg1"/>
                  </a:solidFill>
                  <a:latin typeface="Amasis MT Pro Medium" panose="02040604050005020304" pitchFamily="18" charset="0"/>
                </a:rPr>
                <a:t>Mary</a:t>
              </a:r>
              <a:endParaRPr kumimoji="1" lang="ja-JP" altLang="en-US" sz="2400" b="1" i="1" dirty="0">
                <a:solidFill>
                  <a:schemeClr val="bg1"/>
                </a:solidFill>
                <a:latin typeface="Amasis MT Pro Medium" panose="02040604050005020304" pitchFamily="18" charset="0"/>
              </a:endParaRPr>
            </a:p>
          </p:txBody>
        </p:sp>
        <p:sp>
          <p:nvSpPr>
            <p:cNvPr id="42" name="テキスト ボックス 41">
              <a:extLst>
                <a:ext uri="{FF2B5EF4-FFF2-40B4-BE49-F238E27FC236}">
                  <a16:creationId xmlns:a16="http://schemas.microsoft.com/office/drawing/2014/main" id="{0A3BB066-3B57-4E9C-B771-E6856906FF17}"/>
                </a:ext>
              </a:extLst>
            </p:cNvPr>
            <p:cNvSpPr txBox="1"/>
            <p:nvPr/>
          </p:nvSpPr>
          <p:spPr>
            <a:xfrm flipH="1">
              <a:off x="5505989" y="3875242"/>
              <a:ext cx="438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b="1" i="1" dirty="0">
                  <a:solidFill>
                    <a:schemeClr val="bg1"/>
                  </a:solidFill>
                </a:rPr>
                <a:t>＆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30241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3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Amasis MT Pro Medium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石川 雅博</dc:creator>
  <cp:lastModifiedBy>石川 雅博</cp:lastModifiedBy>
  <cp:revision>32</cp:revision>
  <dcterms:created xsi:type="dcterms:W3CDTF">2022-03-28T07:18:52Z</dcterms:created>
  <dcterms:modified xsi:type="dcterms:W3CDTF">2022-05-12T03:02:23Z</dcterms:modified>
</cp:coreProperties>
</file>